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42" autoAdjust="0"/>
    <p:restoredTop sz="94660"/>
  </p:normalViewPr>
  <p:slideViewPr>
    <p:cSldViewPr>
      <p:cViewPr>
        <p:scale>
          <a:sx n="96" d="100"/>
          <a:sy n="96" d="100"/>
        </p:scale>
        <p:origin x="-2394" y="-58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1"/>
          <a:stretch/>
        </p:blipFill>
        <p:spPr>
          <a:xfrm>
            <a:off x="322418" y="762000"/>
            <a:ext cx="6111232" cy="47869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3" t="31809" r="24946" b="22155"/>
          <a:stretch/>
        </p:blipFill>
        <p:spPr>
          <a:xfrm>
            <a:off x="6629400" y="1911827"/>
            <a:ext cx="2298381" cy="248729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29998" y="2133156"/>
            <a:ext cx="609600" cy="990600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Connector 4"/>
          <p:cNvCxnSpPr/>
          <p:nvPr/>
        </p:nvCxnSpPr>
        <p:spPr>
          <a:xfrm>
            <a:off x="2743200" y="4298472"/>
            <a:ext cx="0" cy="381000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44" t="70443" r="55953" b="5973"/>
          <a:stretch/>
        </p:blipFill>
        <p:spPr>
          <a:xfrm>
            <a:off x="2438400" y="5289072"/>
            <a:ext cx="736766" cy="113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3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411025" y="1068934"/>
            <a:ext cx="8321950" cy="4720133"/>
            <a:chOff x="411025" y="1068934"/>
            <a:chExt cx="8321950" cy="4720133"/>
          </a:xfrm>
        </p:grpSpPr>
        <p:grpSp>
          <p:nvGrpSpPr>
            <p:cNvPr id="6" name="Group 5"/>
            <p:cNvGrpSpPr/>
            <p:nvPr/>
          </p:nvGrpSpPr>
          <p:grpSpPr>
            <a:xfrm>
              <a:off x="411025" y="1068934"/>
              <a:ext cx="3753293" cy="4720133"/>
              <a:chOff x="393404" y="1145133"/>
              <a:chExt cx="3753293" cy="4720133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012" t="7399" r="12761" b="12216"/>
              <a:stretch/>
            </p:blipFill>
            <p:spPr>
              <a:xfrm>
                <a:off x="393404" y="1145133"/>
                <a:ext cx="3753293" cy="4720133"/>
              </a:xfrm>
              <a:prstGeom prst="rect">
                <a:avLst/>
              </a:prstGeom>
            </p:spPr>
          </p:pic>
          <p:sp>
            <p:nvSpPr>
              <p:cNvPr id="4" name="Rectangle 3"/>
              <p:cNvSpPr/>
              <p:nvPr/>
            </p:nvSpPr>
            <p:spPr>
              <a:xfrm>
                <a:off x="1524000" y="2286000"/>
                <a:ext cx="2133600" cy="1295399"/>
              </a:xfrm>
              <a:prstGeom prst="rect">
                <a:avLst/>
              </a:prstGeom>
              <a:noFill/>
              <a:ln w="539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" name="Rectangle 4"/>
              <p:cNvSpPr/>
              <p:nvPr/>
            </p:nvSpPr>
            <p:spPr>
              <a:xfrm>
                <a:off x="1524000" y="3657599"/>
                <a:ext cx="2133600" cy="1295401"/>
              </a:xfrm>
              <a:prstGeom prst="rect">
                <a:avLst/>
              </a:prstGeom>
              <a:noFill/>
              <a:ln w="539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4390942" y="1068934"/>
              <a:ext cx="4342033" cy="4720132"/>
              <a:chOff x="4390942" y="1068934"/>
              <a:chExt cx="4342033" cy="4720132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140" r="13867"/>
              <a:stretch/>
            </p:blipFill>
            <p:spPr>
              <a:xfrm>
                <a:off x="4390942" y="1068934"/>
                <a:ext cx="4342033" cy="4720132"/>
              </a:xfrm>
              <a:prstGeom prst="rect">
                <a:avLst/>
              </a:prstGeom>
            </p:spPr>
          </p:pic>
          <p:sp>
            <p:nvSpPr>
              <p:cNvPr id="8" name="Rectangle 7"/>
              <p:cNvSpPr/>
              <p:nvPr/>
            </p:nvSpPr>
            <p:spPr>
              <a:xfrm>
                <a:off x="5638800" y="1547039"/>
                <a:ext cx="1447800" cy="1653362"/>
              </a:xfrm>
              <a:prstGeom prst="rect">
                <a:avLst/>
              </a:prstGeom>
              <a:noFill/>
              <a:ln w="539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/>
              <p:cNvSpPr/>
              <p:nvPr/>
            </p:nvSpPr>
            <p:spPr>
              <a:xfrm>
                <a:off x="5638800" y="3276600"/>
                <a:ext cx="1447800" cy="1653362"/>
              </a:xfrm>
              <a:prstGeom prst="rect">
                <a:avLst/>
              </a:prstGeom>
              <a:noFill/>
              <a:ln w="53975"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73000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474</TotalTime>
  <Words>0</Words>
  <Application>Microsoft Office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</dc:creator>
  <cp:lastModifiedBy>Richard Hodgkinson</cp:lastModifiedBy>
  <cp:revision>58</cp:revision>
  <dcterms:created xsi:type="dcterms:W3CDTF">2006-08-16T00:00:00Z</dcterms:created>
  <dcterms:modified xsi:type="dcterms:W3CDTF">2023-10-19T08:19:25Z</dcterms:modified>
</cp:coreProperties>
</file>

<file path=docProps/thumbnail.jpeg>
</file>